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4" r:id="rId8"/>
    <p:sldId id="263" r:id="rId9"/>
    <p:sldId id="265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2F1C9-D3F2-4BFA-8E88-2E932C0AE0FD}" type="datetimeFigureOut">
              <a:rPr lang="LID4096" smtClean="0"/>
              <a:t>12/27/2018</a:t>
            </a:fld>
            <a:endParaRPr lang="LID4096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AB23A-CEFF-4C74-8A75-5077D8A4DD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968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7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4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05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816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41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71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26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4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5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9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0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69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1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0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7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14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3169" y="2701258"/>
            <a:ext cx="4827351" cy="1455484"/>
          </a:xfrm>
        </p:spPr>
        <p:txBody>
          <a:bodyPr>
            <a:noAutofit/>
          </a:bodyPr>
          <a:lstStyle/>
          <a:p>
            <a:r>
              <a:rPr lang="en-US" sz="8000" dirty="0" err="1"/>
              <a:t>Learnev</a:t>
            </a:r>
            <a:endParaRPr lang="en-US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1C812-EECF-47E5-8CCE-713CD5C9FC50}"/>
              </a:ext>
            </a:extLst>
          </p:cNvPr>
          <p:cNvSpPr txBox="1"/>
          <p:nvPr/>
        </p:nvSpPr>
        <p:spPr>
          <a:xfrm>
            <a:off x="3808521" y="4660835"/>
            <a:ext cx="492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Educational platform with courses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8179A96-D21C-4899-AAFC-0078CBC18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611" y="846306"/>
            <a:ext cx="3487046" cy="54167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63329E-231D-4901-BEC9-716EBA86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779" y="846307"/>
            <a:ext cx="3367425" cy="5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01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EB590D-9F87-4B57-A1D4-981FBA8B0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91" t="24915" r="22573" b="44356"/>
          <a:stretch/>
        </p:blipFill>
        <p:spPr>
          <a:xfrm>
            <a:off x="2654230" y="2261971"/>
            <a:ext cx="1609656" cy="1773798"/>
          </a:xfrm>
          <a:prstGeom prst="ellipse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864D61-3009-4F86-94D6-A2C8D57D1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92" t="5299" r="22066" b="48301"/>
          <a:stretch/>
        </p:blipFill>
        <p:spPr>
          <a:xfrm>
            <a:off x="7131471" y="2212276"/>
            <a:ext cx="1802168" cy="1873189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B7F1C-ED25-4EDE-A7B0-EBB770F81A1D}"/>
              </a:ext>
            </a:extLst>
          </p:cNvPr>
          <p:cNvSpPr txBox="1"/>
          <p:nvPr/>
        </p:nvSpPr>
        <p:spPr>
          <a:xfrm>
            <a:off x="4263886" y="288236"/>
            <a:ext cx="5068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team</a:t>
            </a:r>
            <a:endParaRPr lang="LID4096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A60EB-408E-4E04-8F37-DB80D1A59451}"/>
              </a:ext>
            </a:extLst>
          </p:cNvPr>
          <p:cNvSpPr txBox="1"/>
          <p:nvPr/>
        </p:nvSpPr>
        <p:spPr>
          <a:xfrm>
            <a:off x="2654230" y="4353340"/>
            <a:ext cx="317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Mike </a:t>
            </a:r>
            <a:r>
              <a:rPr lang="en-US" dirty="0" err="1"/>
              <a:t>Birintsev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E006B-F10E-4F06-92FC-2382DBD97C7E}"/>
              </a:ext>
            </a:extLst>
          </p:cNvPr>
          <p:cNvSpPr txBox="1"/>
          <p:nvPr/>
        </p:nvSpPr>
        <p:spPr>
          <a:xfrm>
            <a:off x="7131471" y="4353340"/>
            <a:ext cx="317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Vatsenko</a:t>
            </a:r>
            <a:r>
              <a:rPr lang="en-US" dirty="0"/>
              <a:t> </a:t>
            </a:r>
            <a:r>
              <a:rPr lang="en-US" dirty="0" err="1"/>
              <a:t>Andee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A5995-D13C-4D0A-8D6C-ECFF68D31714}"/>
              </a:ext>
            </a:extLst>
          </p:cNvPr>
          <p:cNvSpPr txBox="1"/>
          <p:nvPr/>
        </p:nvSpPr>
        <p:spPr>
          <a:xfrm>
            <a:off x="2654230" y="4722672"/>
            <a:ext cx="215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Telegram:@</a:t>
            </a:r>
            <a:r>
              <a:rPr lang="en-US" dirty="0" err="1"/>
              <a:t>Jikes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A5822-51A1-4085-85FE-A7C4B531F555}"/>
              </a:ext>
            </a:extLst>
          </p:cNvPr>
          <p:cNvSpPr txBox="1"/>
          <p:nvPr/>
        </p:nvSpPr>
        <p:spPr>
          <a:xfrm>
            <a:off x="7131471" y="4769775"/>
            <a:ext cx="3244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Telegram:@</a:t>
            </a:r>
            <a:r>
              <a:rPr lang="en-US" dirty="0" err="1"/>
              <a:t>AndeeVacik</a:t>
            </a:r>
            <a:endParaRPr 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01765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1B9015-504A-465C-8052-E2F7514C05A2}"/>
              </a:ext>
            </a:extLst>
          </p:cNvPr>
          <p:cNvSpPr txBox="1">
            <a:spLocks/>
          </p:cNvSpPr>
          <p:nvPr/>
        </p:nvSpPr>
        <p:spPr>
          <a:xfrm>
            <a:off x="417250" y="1890944"/>
            <a:ext cx="3737175" cy="433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600" dirty="0">
                <a:solidFill>
                  <a:schemeClr val="tx1"/>
                </a:solidFill>
              </a:rPr>
              <a:t>The illiterate of the 21st century will not be those who cannot read and write, but those who cannot learn, unlearn, and relearn. </a:t>
            </a:r>
            <a:br>
              <a:rPr lang="en-US" sz="2600" dirty="0">
                <a:solidFill>
                  <a:schemeClr val="tx1"/>
                </a:solidFill>
              </a:rPr>
            </a:b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― Alvin Toffler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lobal E-Learning Market Size, By Application, 2016 and 2024 (USD Billion)">
            <a:extLst>
              <a:ext uri="{FF2B5EF4-FFF2-40B4-BE49-F238E27FC236}">
                <a16:creationId xmlns:a16="http://schemas.microsoft.com/office/drawing/2014/main" id="{4654C842-8FDF-416B-A50F-A4D1CEBB6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19" y="1667940"/>
            <a:ext cx="5614835" cy="33689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656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96AA82-EA72-447A-A315-FA44A903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" y="0"/>
            <a:ext cx="5578809" cy="29850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2F6F0-A934-43DC-9ABB-A5F3D78C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48" y="0"/>
            <a:ext cx="5617951" cy="29850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8D3741-B110-495D-A943-1FDECBF53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032" y="4043333"/>
            <a:ext cx="5339111" cy="28146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C08BDE-BA45-4794-B4B5-31C1BE9BD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1" y="4043334"/>
            <a:ext cx="5339111" cy="2814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85F95-6AB4-4685-B2F7-F168242C2D48}"/>
              </a:ext>
            </a:extLst>
          </p:cNvPr>
          <p:cNvSpPr txBox="1"/>
          <p:nvPr/>
        </p:nvSpPr>
        <p:spPr>
          <a:xfrm>
            <a:off x="1171852" y="2985022"/>
            <a:ext cx="406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Banker from Zurich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50D03-6166-4B8C-AC22-1CFFBB528177}"/>
              </a:ext>
            </a:extLst>
          </p:cNvPr>
          <p:cNvSpPr txBox="1"/>
          <p:nvPr/>
        </p:nvSpPr>
        <p:spPr>
          <a:xfrm>
            <a:off x="1207228" y="3616817"/>
            <a:ext cx="369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Ordinary</a:t>
            </a:r>
            <a:r>
              <a:rPr lang="ru-RU" dirty="0"/>
              <a:t> </a:t>
            </a:r>
            <a:r>
              <a:rPr lang="en-US" dirty="0"/>
              <a:t>Beijing woman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73DD52-5184-48AA-BDCE-AFFCAEF5B80B}"/>
              </a:ext>
            </a:extLst>
          </p:cNvPr>
          <p:cNvSpPr txBox="1"/>
          <p:nvPr/>
        </p:nvSpPr>
        <p:spPr>
          <a:xfrm>
            <a:off x="7501631" y="3616817"/>
            <a:ext cx="355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American teenagers</a:t>
            </a:r>
            <a:endParaRPr lang="LID409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840A4-4B29-4B51-B54B-FB6ACFAC9A99}"/>
              </a:ext>
            </a:extLst>
          </p:cNvPr>
          <p:cNvSpPr txBox="1"/>
          <p:nvPr/>
        </p:nvSpPr>
        <p:spPr>
          <a:xfrm>
            <a:off x="7654031" y="2936034"/>
            <a:ext cx="355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Silicon </a:t>
            </a:r>
            <a:r>
              <a:rPr lang="en-US" dirty="0" err="1"/>
              <a:t>ValleyProgrammer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117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51AAC-9391-4DDD-9575-B740AE2FAA64}"/>
              </a:ext>
            </a:extLst>
          </p:cNvPr>
          <p:cNvSpPr txBox="1"/>
          <p:nvPr/>
        </p:nvSpPr>
        <p:spPr>
          <a:xfrm>
            <a:off x="3053917" y="2313943"/>
            <a:ext cx="6684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What does connect them?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08589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7B188D0D-56F1-4807-9024-522C048D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00" y="1071624"/>
            <a:ext cx="4789688" cy="18698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B6E69D-5DE3-47A2-9571-827FDBF3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85" y="1071624"/>
            <a:ext cx="4871126" cy="1869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B681C-8180-42C6-AEDA-F138DB982A81}"/>
              </a:ext>
            </a:extLst>
          </p:cNvPr>
          <p:cNvSpPr txBox="1"/>
          <p:nvPr/>
        </p:nvSpPr>
        <p:spPr>
          <a:xfrm>
            <a:off x="3641639" y="223518"/>
            <a:ext cx="5389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</a:t>
            </a:r>
            <a:r>
              <a:rPr lang="ru-RU" sz="3200" dirty="0"/>
              <a:t> </a:t>
            </a:r>
            <a:r>
              <a:rPr lang="en-US" sz="3200" dirty="0"/>
              <a:t>competitors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25732-6F1D-4FB1-929C-83C357436595}"/>
              </a:ext>
            </a:extLst>
          </p:cNvPr>
          <p:cNvSpPr txBox="1"/>
          <p:nvPr/>
        </p:nvSpPr>
        <p:spPr>
          <a:xfrm>
            <a:off x="2574523" y="3916493"/>
            <a:ext cx="67647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Can’t add your custom course</a:t>
            </a:r>
          </a:p>
          <a:p>
            <a:r>
              <a:rPr lang="en-US" sz="2800" dirty="0"/>
              <a:t>2. Small number of available courses</a:t>
            </a:r>
          </a:p>
          <a:p>
            <a:r>
              <a:rPr lang="en-US" sz="2800" dirty="0"/>
              <a:t>3. Without contact with tutor and other students</a:t>
            </a:r>
            <a:endParaRPr lang="LID4096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50A80-3217-4EF2-A91F-E756403C1E23}"/>
              </a:ext>
            </a:extLst>
          </p:cNvPr>
          <p:cNvSpPr txBox="1"/>
          <p:nvPr/>
        </p:nvSpPr>
        <p:spPr>
          <a:xfrm>
            <a:off x="2574524" y="2892541"/>
            <a:ext cx="6525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Main weakness of these projects: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301312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D8FA3-3909-4EFB-BDCD-21EEAA42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money comes from?</a:t>
            </a:r>
            <a:endParaRPr lang="LID4096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82D910-4B3E-45EE-A808-5E49322F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8317" y="2643585"/>
            <a:ext cx="2829531" cy="282953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136D8C1-D2F4-444D-9B30-3B62B980C693}"/>
              </a:ext>
            </a:extLst>
          </p:cNvPr>
          <p:cNvSpPr/>
          <p:nvPr/>
        </p:nvSpPr>
        <p:spPr>
          <a:xfrm>
            <a:off x="4345434" y="1670484"/>
            <a:ext cx="2372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Advertising</a:t>
            </a:r>
            <a:endParaRPr lang="LID4096" sz="3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F00A22-A451-4E8D-AFFA-40BE994FAA74}"/>
              </a:ext>
            </a:extLst>
          </p:cNvPr>
          <p:cNvSpPr/>
          <p:nvPr/>
        </p:nvSpPr>
        <p:spPr>
          <a:xfrm>
            <a:off x="8563945" y="2951353"/>
            <a:ext cx="37388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Paid subscription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4748F7-14DD-478F-97B0-07EF2C0692E1}"/>
              </a:ext>
            </a:extLst>
          </p:cNvPr>
          <p:cNvSpPr/>
          <p:nvPr/>
        </p:nvSpPr>
        <p:spPr>
          <a:xfrm>
            <a:off x="179176" y="2208854"/>
            <a:ext cx="3307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Premium account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8715CF-E241-4E0D-9848-D009990F9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3331" y="3693396"/>
            <a:ext cx="2396790" cy="23967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3EE547-3A5E-419E-AA39-9DE1C38A9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69" y="3087681"/>
            <a:ext cx="2888974" cy="28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5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A62DF-232A-4ED5-8600-3CC781E1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131" y="0"/>
            <a:ext cx="9404723" cy="1400530"/>
          </a:xfrm>
        </p:spPr>
        <p:txBody>
          <a:bodyPr/>
          <a:lstStyle/>
          <a:p>
            <a:r>
              <a:rPr lang="en-US" dirty="0"/>
              <a:t>Web version</a:t>
            </a:r>
            <a:endParaRPr lang="LID4096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9C635E2-4500-479A-9377-240B3DDA6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1" y="1630017"/>
            <a:ext cx="5685183" cy="4938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2460BB-D06B-4762-8B87-65DFD46AA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827" y="1630017"/>
            <a:ext cx="6374296" cy="49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1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31370E-3D78-4BFB-B155-61E67DA8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48" y="970739"/>
            <a:ext cx="75628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3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1E518-2C92-498F-89D2-E217A3E6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49" y="345713"/>
            <a:ext cx="9404723" cy="1400530"/>
          </a:xfrm>
        </p:spPr>
        <p:txBody>
          <a:bodyPr/>
          <a:lstStyle/>
          <a:p>
            <a:r>
              <a:rPr lang="en-US" dirty="0"/>
              <a:t>Mobile version</a:t>
            </a:r>
            <a:endParaRPr lang="LID4096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BE69F49-DBA0-4F85-B031-FB7ABAB2A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40" y="1589709"/>
            <a:ext cx="2961741" cy="48155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ABA78-AA86-4EE2-B82D-92892328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42" y="1589709"/>
            <a:ext cx="2961742" cy="48155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EED09C-37F6-4183-BF89-A374788CE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476" y="1589709"/>
            <a:ext cx="3433417" cy="48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98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105</Words>
  <Application>Microsoft Office PowerPoint</Application>
  <PresentationFormat>Широкоэкранный</PresentationFormat>
  <Paragraphs>24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Ион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Where money comes from?</vt:lpstr>
      <vt:lpstr>Web version</vt:lpstr>
      <vt:lpstr>Презентация PowerPoint</vt:lpstr>
      <vt:lpstr>Mobile version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Ваценко</dc:creator>
  <cp:lastModifiedBy>Андрей Ваценко</cp:lastModifiedBy>
  <cp:revision>10</cp:revision>
  <dcterms:created xsi:type="dcterms:W3CDTF">2018-12-27T00:31:07Z</dcterms:created>
  <dcterms:modified xsi:type="dcterms:W3CDTF">2018-12-27T01:47:25Z</dcterms:modified>
</cp:coreProperties>
</file>